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6" d="100"/>
          <a:sy n="66" d="100"/>
        </p:scale>
        <p:origin x="-2088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07/08/2017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284163"/>
            <a:ext cx="1100137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3" name="12 Elipse"/>
          <p:cNvSpPr/>
          <p:nvPr/>
        </p:nvSpPr>
        <p:spPr>
          <a:xfrm>
            <a:off x="9828584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5654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843098" y="42640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46885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5373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579773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535522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5767693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346020"/>
              </p:ext>
            </p:extLst>
          </p:nvPr>
        </p:nvGraphicFramePr>
        <p:xfrm>
          <a:off x="-324544" y="1052736"/>
          <a:ext cx="9847445" cy="4692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Worksheet" r:id="rId3" imgW="10010843" imgH="4772025" progId="Excel.Sheet.12">
                  <p:embed/>
                </p:oleObj>
              </mc:Choice>
              <mc:Fallback>
                <p:oleObj name="Worksheet" r:id="rId3" imgW="10010843" imgH="4772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24544" y="1052736"/>
                        <a:ext cx="9847445" cy="4692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654580"/>
              </p:ext>
            </p:extLst>
          </p:nvPr>
        </p:nvGraphicFramePr>
        <p:xfrm>
          <a:off x="251520" y="980728"/>
          <a:ext cx="8664624" cy="518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Worksheet" r:id="rId3" imgW="9887085" imgH="5915025" progId="Excel.Sheet.12">
                  <p:embed/>
                </p:oleObj>
              </mc:Choice>
              <mc:Fallback>
                <p:oleObj name="Worksheet" r:id="rId3" imgW="9887085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980728"/>
                        <a:ext cx="8664624" cy="518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276</Words>
  <Application>Microsoft Office PowerPoint</Application>
  <PresentationFormat>Presentación en pantalla (4:3)</PresentationFormat>
  <Paragraphs>155</Paragraphs>
  <Slides>55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55</vt:i4>
      </vt:variant>
    </vt:vector>
  </HeadingPairs>
  <TitlesOfParts>
    <vt:vector size="58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76</cp:revision>
  <dcterms:created xsi:type="dcterms:W3CDTF">2017-07-26T08:01:18Z</dcterms:created>
  <dcterms:modified xsi:type="dcterms:W3CDTF">2017-08-07T11:56:00Z</dcterms:modified>
</cp:coreProperties>
</file>